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77" d="100"/>
          <a:sy n="77" d="100"/>
        </p:scale>
        <p:origin x="29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66AA2-99F3-4006-AF42-BCE9FC291B43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BCF5-9752-4388-BC7E-81CA96222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9830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66AA2-99F3-4006-AF42-BCE9FC291B43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BCF5-9752-4388-BC7E-81CA96222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440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66AA2-99F3-4006-AF42-BCE9FC291B43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BCF5-9752-4388-BC7E-81CA96222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2276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66AA2-99F3-4006-AF42-BCE9FC291B43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BCF5-9752-4388-BC7E-81CA96222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1641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66AA2-99F3-4006-AF42-BCE9FC291B43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BCF5-9752-4388-BC7E-81CA96222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97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66AA2-99F3-4006-AF42-BCE9FC291B43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BCF5-9752-4388-BC7E-81CA96222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21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66AA2-99F3-4006-AF42-BCE9FC291B43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BCF5-9752-4388-BC7E-81CA96222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809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66AA2-99F3-4006-AF42-BCE9FC291B43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BCF5-9752-4388-BC7E-81CA96222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2120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66AA2-99F3-4006-AF42-BCE9FC291B43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BCF5-9752-4388-BC7E-81CA96222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407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66AA2-99F3-4006-AF42-BCE9FC291B43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BCF5-9752-4388-BC7E-81CA96222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5440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66AA2-99F3-4006-AF42-BCE9FC291B43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CBCF5-9752-4388-BC7E-81CA96222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424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66AA2-99F3-4006-AF42-BCE9FC291B43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CBCF5-9752-4388-BC7E-81CA96222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5108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>
            <a:extLst>
              <a:ext uri="{FF2B5EF4-FFF2-40B4-BE49-F238E27FC236}">
                <a16:creationId xmlns:a16="http://schemas.microsoft.com/office/drawing/2014/main" id="{D93529BA-417E-42D4-B11A-9170DDE5535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549"/>
          <a:stretch/>
        </p:blipFill>
        <p:spPr>
          <a:xfrm>
            <a:off x="155575" y="432952"/>
            <a:ext cx="6546850" cy="4456587"/>
          </a:xfrm>
          <a:prstGeom prst="rect">
            <a:avLst/>
          </a:prstGeom>
        </p:spPr>
      </p:pic>
      <p:graphicFrame>
        <p:nvGraphicFramePr>
          <p:cNvPr id="5" name="オブジェクト 4">
            <a:extLst>
              <a:ext uri="{FF2B5EF4-FFF2-40B4-BE49-F238E27FC236}">
                <a16:creationId xmlns:a16="http://schemas.microsoft.com/office/drawing/2014/main" id="{B2FBABAD-7313-4F41-95C7-0CF75C55F2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1468975"/>
              </p:ext>
            </p:extLst>
          </p:nvPr>
        </p:nvGraphicFramePr>
        <p:xfrm>
          <a:off x="139700" y="5336789"/>
          <a:ext cx="4598396" cy="43364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Worksheet" r:id="rId4" imgW="10339464" imgH="9748799" progId="Excel.Sheet.8">
                  <p:embed/>
                </p:oleObj>
              </mc:Choice>
              <mc:Fallback>
                <p:oleObj name="Worksheet" r:id="rId4" imgW="10339464" imgH="9748799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9700" y="5336789"/>
                        <a:ext cx="4598396" cy="43364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図 5">
            <a:extLst>
              <a:ext uri="{FF2B5EF4-FFF2-40B4-BE49-F238E27FC236}">
                <a16:creationId xmlns:a16="http://schemas.microsoft.com/office/drawing/2014/main" id="{A8621F3D-376C-4E24-907C-C5662257031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99054" y="5336789"/>
            <a:ext cx="1959022" cy="3322946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6B240CB-DD21-4818-A9CA-1EBF4E32F0E1}"/>
              </a:ext>
            </a:extLst>
          </p:cNvPr>
          <p:cNvSpPr/>
          <p:nvPr/>
        </p:nvSpPr>
        <p:spPr>
          <a:xfrm>
            <a:off x="0" y="4936030"/>
            <a:ext cx="6858000" cy="30777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F090C65-61D1-4247-AB8C-1FD08B7024C9}"/>
              </a:ext>
            </a:extLst>
          </p:cNvPr>
          <p:cNvSpPr/>
          <p:nvPr/>
        </p:nvSpPr>
        <p:spPr>
          <a:xfrm>
            <a:off x="102485" y="4936030"/>
            <a:ext cx="47500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■機器展示　各企業情報</a:t>
            </a:r>
            <a:endParaRPr lang="en-US" altLang="ja-JP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9627B35-E44F-4D12-949E-CBD468EF64AC}"/>
              </a:ext>
            </a:extLst>
          </p:cNvPr>
          <p:cNvSpPr/>
          <p:nvPr/>
        </p:nvSpPr>
        <p:spPr>
          <a:xfrm>
            <a:off x="0" y="157804"/>
            <a:ext cx="6858000" cy="30777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C8112265-4B5A-4704-92F7-6DAD7784CFD2}"/>
              </a:ext>
            </a:extLst>
          </p:cNvPr>
          <p:cNvSpPr/>
          <p:nvPr/>
        </p:nvSpPr>
        <p:spPr>
          <a:xfrm>
            <a:off x="102485" y="157804"/>
            <a:ext cx="47500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■機器展示ブース</a:t>
            </a:r>
            <a:endParaRPr lang="en-US" altLang="ja-JP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1770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7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Worksheet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制作部 ケーズクルー</dc:creator>
  <cp:lastModifiedBy>Mitsukawa</cp:lastModifiedBy>
  <cp:revision>3</cp:revision>
  <dcterms:created xsi:type="dcterms:W3CDTF">2018-09-25T04:18:33Z</dcterms:created>
  <dcterms:modified xsi:type="dcterms:W3CDTF">2018-10-02T02:17:27Z</dcterms:modified>
</cp:coreProperties>
</file>